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84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8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5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9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8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64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2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7C2D-28B5-4695-A99B-D177E70DC039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5F95-7548-485D-86CA-983275492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6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01" y="5773119"/>
            <a:ext cx="10515600" cy="1084881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voice can only reproduce what the ear can hear.”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5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1451"/>
            <a:ext cx="10515600" cy="1155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Nothing has the potential to change your life like the whisper of God.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813" y="449921"/>
            <a:ext cx="56969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Nothing </a:t>
            </a:r>
            <a:r>
              <a:rPr lang="en-GB" b="1" dirty="0">
                <a:solidFill>
                  <a:schemeClr val="bg1"/>
                </a:solidFill>
              </a:rPr>
              <a:t>has the potential to change your life and the life of others like the whisper of </a:t>
            </a:r>
            <a:r>
              <a:rPr lang="en-GB" b="1" dirty="0" smtClean="0">
                <a:solidFill>
                  <a:schemeClr val="bg1"/>
                </a:solidFill>
              </a:rPr>
              <a:t>God.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0" y="2148800"/>
            <a:ext cx="4709200" cy="4709200"/>
          </a:xfrm>
        </p:spPr>
      </p:pic>
    </p:spTree>
    <p:extLst>
      <p:ext uri="{BB962C8B-B14F-4D97-AF65-F5344CB8AC3E}">
        <p14:creationId xmlns:p14="http://schemas.microsoft.com/office/powerpoint/2010/main" val="19562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177" y="2566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x-none" b="1" i="1" dirty="0">
                <a:solidFill>
                  <a:schemeClr val="bg1"/>
                </a:solidFill>
                <a:latin typeface="Impact" panose="020B0806030902050204" pitchFamily="34" charset="0"/>
              </a:rPr>
              <a:t>And after the fire the sound of a low whisper</a:t>
            </a:r>
            <a:r>
              <a:rPr lang="x-none" b="1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255"/>
            <a:ext cx="10515600" cy="790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tencil" panose="040409050D0802020404" pitchFamily="82" charset="0"/>
              </a:rPr>
              <a:t>Faith comes by hearing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2380"/>
            <a:ext cx="9144000" cy="8097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she had a sister called Mary, who sat at the Lord's feet and </a:t>
            </a:r>
            <a:r>
              <a:rPr lang="en-GB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LISTENED…</a:t>
            </a:r>
            <a:endParaRPr lang="en-GB" sz="2000" dirty="0" smtClean="0"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6569"/>
            <a:ext cx="2975675" cy="527625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He speaks in a whisper because Father wants his child as close as possible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91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Lucida Calligraphy</vt:lpstr>
      <vt:lpstr>Stencil</vt:lpstr>
      <vt:lpstr>Times New Roman</vt:lpstr>
      <vt:lpstr>Office Theme</vt:lpstr>
      <vt:lpstr>PowerPoint Presentation</vt:lpstr>
      <vt:lpstr>PowerPoint Presentation</vt:lpstr>
      <vt:lpstr>PowerPoint Presentation</vt:lpstr>
      <vt:lpstr>Nothing has the potential to change your life and the life of others like the whisper of God.</vt:lpstr>
      <vt:lpstr>And after the fire the sound of a low whisper. </vt:lpstr>
      <vt:lpstr>PowerPoint Presentation</vt:lpstr>
      <vt:lpstr>PowerPoint Presentation</vt:lpstr>
      <vt:lpstr>He speaks in a whisper because Father wants his child as close as possible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Dowds</dc:creator>
  <cp:lastModifiedBy>Aaron Dowds</cp:lastModifiedBy>
  <cp:revision>6</cp:revision>
  <dcterms:created xsi:type="dcterms:W3CDTF">2018-09-14T18:22:28Z</dcterms:created>
  <dcterms:modified xsi:type="dcterms:W3CDTF">2018-09-14T20:22:58Z</dcterms:modified>
</cp:coreProperties>
</file>